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29"/>
  </p:notesMasterIdLst>
  <p:handoutMasterIdLst>
    <p:handoutMasterId r:id="rId30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49" r:id="rId27"/>
    <p:sldId id="1447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  <p14:sldId id="1449"/>
            <p14:sldId id="1447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9D8"/>
    <a:srgbClr val="84B0D3"/>
    <a:srgbClr val="EFB1B1"/>
    <a:srgbClr val="E96E68"/>
    <a:srgbClr val="C5D6ED"/>
    <a:srgbClr val="CCDBEF"/>
    <a:srgbClr val="73FB79"/>
    <a:srgbClr val="0E58C4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9" autoAdjust="0"/>
    <p:restoredTop sz="93899" autoAdjust="0"/>
  </p:normalViewPr>
  <p:slideViewPr>
    <p:cSldViewPr snapToGrid="0">
      <p:cViewPr>
        <p:scale>
          <a:sx n="112" d="100"/>
          <a:sy n="112" d="100"/>
        </p:scale>
        <p:origin x="144" y="280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3/19/19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3/19/19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4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2231"/>
              </p:ext>
            </p:extLst>
          </p:nvPr>
        </p:nvGraphicFramePr>
        <p:xfrm>
          <a:off x="895815" y="2682565"/>
          <a:ext cx="5290100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702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921338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058020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987034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1129006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Parameters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110M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80.0%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83.0%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93.5%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14M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322484" y="4429731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594994" y="3241519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300222" y="3852151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75721" y="4926029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0E6F-3E2D-9E40-A5EA-CA4E0D86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58" y="857023"/>
            <a:ext cx="4111190" cy="552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47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36091</TotalTime>
  <Words>1814</Words>
  <Application>Microsoft Macintosh PowerPoint</Application>
  <PresentationFormat>Widescreen</PresentationFormat>
  <Paragraphs>392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Heiti TC Medium</vt:lpstr>
      <vt:lpstr>Arial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Results Visualization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1957</cp:revision>
  <dcterms:created xsi:type="dcterms:W3CDTF">2017-03-15T20:37:51Z</dcterms:created>
  <dcterms:modified xsi:type="dcterms:W3CDTF">2019-03-20T00:29:49Z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